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Open Sans" panose="020B060603050402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83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304" y="17410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Credit Card Fraud Detection Using Unsupervised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using Isolation Forest for detecting fraudulent credit card transactions. We leverage unsupervised learning to handle highly imbalanced data from Kaggle's dataset.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756440" y="5467112"/>
            <a:ext cx="293286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Rahul Prajapati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Ravi Kishan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Ram Ji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Sankalp Saxena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Saurabh Mahanty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19351-C48C-C5B7-E966-954946D3A8F0}"/>
              </a:ext>
            </a:extLst>
          </p:cNvPr>
          <p:cNvSpPr/>
          <p:nvPr/>
        </p:nvSpPr>
        <p:spPr>
          <a:xfrm>
            <a:off x="12823901" y="7694342"/>
            <a:ext cx="1683835" cy="41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fraudulent credit card transactions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unsupervised learning due to imbalanced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Algorithm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Isolation Forest to identify anomalies.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6B5D8C-9E14-9BE4-19BB-4727145AE0C0}"/>
              </a:ext>
            </a:extLst>
          </p:cNvPr>
          <p:cNvSpPr/>
          <p:nvPr/>
        </p:nvSpPr>
        <p:spPr>
          <a:xfrm>
            <a:off x="12823901" y="7694342"/>
            <a:ext cx="1683835" cy="41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2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01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Kaggle - Credit Card Fraud Detection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Records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284,807 transactions total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90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7719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V1 to V28 (PCA transformed variables)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141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Amount and Time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Class Label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4301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 = Normal, 1 = Fraud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Imbalance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~0.17% of transactions are fraudulent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790CCE-475B-4BBA-E20A-4F5EF976B53B}"/>
              </a:ext>
            </a:extLst>
          </p:cNvPr>
          <p:cNvSpPr/>
          <p:nvPr/>
        </p:nvSpPr>
        <p:spPr>
          <a:xfrm>
            <a:off x="12823901" y="7694342"/>
            <a:ext cx="1683835" cy="41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6148507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Why Use Isolation Forest?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High-dimensional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with many features and PCA-transformed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for large datasets like millions of transactions.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Anomaly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outliers quickly by isolating points.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Unsupervised Learning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need for labeled training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54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How Isolation Forest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Random Trees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multiple random decision trees from the data.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Isolation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Anomalies get isolated quickly in fewer splits.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Output Labels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-1 indicates anomaly, 1 indicates normal.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Mapping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-1 mapped to fraud (1), 1 mapped to normal (0).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F5E627-84BA-5371-5D5F-42F6C8543E98}"/>
              </a:ext>
            </a:extLst>
          </p:cNvPr>
          <p:cNvSpPr/>
          <p:nvPr/>
        </p:nvSpPr>
        <p:spPr>
          <a:xfrm>
            <a:off x="12823901" y="7694342"/>
            <a:ext cx="1683835" cy="41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56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Steps Performed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721763"/>
            <a:ext cx="152995" cy="767953"/>
          </a:xfrm>
          <a:prstGeom prst="roundRect">
            <a:avLst>
              <a:gd name="adj" fmla="val 5604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252895" y="172176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252895" y="2163008"/>
            <a:ext cx="1258371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 dataset and preprocess features.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99899" y="2693789"/>
            <a:ext cx="152995" cy="767953"/>
          </a:xfrm>
          <a:prstGeom prst="roundRect">
            <a:avLst>
              <a:gd name="adj" fmla="val 5604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559004" y="269378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Scaling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559004" y="3135035"/>
            <a:ext cx="1227760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Scale 'Amount' for uniformity in model input.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406128" y="3665815"/>
            <a:ext cx="152995" cy="767953"/>
          </a:xfrm>
          <a:prstGeom prst="roundRect">
            <a:avLst>
              <a:gd name="adj" fmla="val 5604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865233" y="36658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865233" y="4107061"/>
            <a:ext cx="1197137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Isolation Forest algorithm on data.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712357" y="4637842"/>
            <a:ext cx="152995" cy="767953"/>
          </a:xfrm>
          <a:prstGeom prst="roundRect">
            <a:avLst>
              <a:gd name="adj" fmla="val 5604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2171462" y="46378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Prediction &amp; Mapping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2171462" y="5079087"/>
            <a:ext cx="1166514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Classify transactions as fraud or normal.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406128" y="5609868"/>
            <a:ext cx="152995" cy="767953"/>
          </a:xfrm>
          <a:prstGeom prst="roundRect">
            <a:avLst>
              <a:gd name="adj" fmla="val 5604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865233" y="560986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Evaluation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865233" y="6051113"/>
            <a:ext cx="1197137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confusion matrix and performance metrics.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099899" y="6581894"/>
            <a:ext cx="152995" cy="767953"/>
          </a:xfrm>
          <a:prstGeom prst="roundRect">
            <a:avLst>
              <a:gd name="adj" fmla="val 5604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1559004" y="658189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Visualization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1559004" y="7023140"/>
            <a:ext cx="1227760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boxplots and heatmaps for insight.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272F39-A8AE-3811-474A-DC539C0FE46E}"/>
              </a:ext>
            </a:extLst>
          </p:cNvPr>
          <p:cNvSpPr/>
          <p:nvPr/>
        </p:nvSpPr>
        <p:spPr>
          <a:xfrm>
            <a:off x="12823901" y="7694342"/>
            <a:ext cx="1683835" cy="41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0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Results &amp; Evaluation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03954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Confusion Matrix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32374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detection accuracy for fraud cases.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203954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283333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Classification Metrics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367807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Precision, recall, and F1-score evaluated.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203954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332374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boxplot, heatmap, and pairplot.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6608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565987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15029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effectively detects majority of frauds.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099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Effectiveness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Isolation Forest is a powerful unsupervised technique.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data imbalance and high dimensionality well.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be enhanced with ensemble and deep learning.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in banks, e-commerce, and payment gateways.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71F5CB-2C93-AF6D-77A1-1160190F84D9}"/>
              </a:ext>
            </a:extLst>
          </p:cNvPr>
          <p:cNvSpPr/>
          <p:nvPr/>
        </p:nvSpPr>
        <p:spPr>
          <a:xfrm>
            <a:off x="12823901" y="7694342"/>
            <a:ext cx="1683835" cy="41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welcome your questions and look forward to the discussion.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370</Words>
  <Application>Microsoft Office PowerPoint</Application>
  <PresentationFormat>Custom</PresentationFormat>
  <Paragraphs>90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Crimson Pro Bold</vt:lpstr>
      <vt:lpstr>Arial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sakshi kumari</cp:lastModifiedBy>
  <cp:revision>3</cp:revision>
  <dcterms:created xsi:type="dcterms:W3CDTF">2025-05-27T09:04:23Z</dcterms:created>
  <dcterms:modified xsi:type="dcterms:W3CDTF">2025-05-27T09:14:42Z</dcterms:modified>
</cp:coreProperties>
</file>